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048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902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4793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886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7774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721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966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979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1618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133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145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E605-6167-4BE4-904F-FF026192EA36}" type="datetimeFigureOut">
              <a:rPr lang="en-US" smtClean="0"/>
              <a:pPr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B5697-DFDE-40C8-9A04-F36752A6A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546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560615"/>
            <a:ext cx="11839575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62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933450"/>
            <a:ext cx="8905875" cy="4991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50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947737"/>
            <a:ext cx="8858250" cy="49625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95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61912"/>
            <a:ext cx="11972925" cy="6734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7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940526"/>
            <a:ext cx="8934450" cy="502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4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541700"/>
            <a:ext cx="11001375" cy="5800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34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342900"/>
            <a:ext cx="12954000" cy="617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59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28625"/>
            <a:ext cx="12039600" cy="6000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68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11430000" cy="670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553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46450"/>
            <a:ext cx="11582400" cy="5991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10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90587"/>
            <a:ext cx="8820150" cy="5076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32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671512"/>
            <a:ext cx="11401425" cy="5514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541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23825"/>
            <a:ext cx="11363325" cy="6610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836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HCL Technologies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Korvi</dc:creator>
  <cp:lastModifiedBy>sahasra</cp:lastModifiedBy>
  <cp:revision>14</cp:revision>
  <dcterms:created xsi:type="dcterms:W3CDTF">2017-05-12T19:01:38Z</dcterms:created>
  <dcterms:modified xsi:type="dcterms:W3CDTF">2020-10-11T02:32:25Z</dcterms:modified>
</cp:coreProperties>
</file>